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96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19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8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72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25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9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9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18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0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36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14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61C73-CA7D-4B9F-AD1B-AE0AA470FC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800C9-5FC5-4DE5-8D46-BB63F19672E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7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04" y="0"/>
            <a:ext cx="9870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71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005" y="0"/>
            <a:ext cx="9203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572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27" y="0"/>
            <a:ext cx="102205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00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25" y="1009440"/>
            <a:ext cx="11415749" cy="483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77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384" y="0"/>
            <a:ext cx="9745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7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57" y="0"/>
            <a:ext cx="10398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87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20686" y="1122363"/>
            <a:ext cx="7141028" cy="2387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25783" y="3528219"/>
            <a:ext cx="6566263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45" y="252568"/>
            <a:ext cx="9754445" cy="64013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14" y="1054623"/>
            <a:ext cx="9754445" cy="467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405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54" y="0"/>
            <a:ext cx="9744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03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0"/>
            <a:ext cx="1092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19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05" y="0"/>
            <a:ext cx="94201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04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66" y="0"/>
            <a:ext cx="1007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18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822" y="0"/>
            <a:ext cx="9574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29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MERCI POUR VOTRE</a:t>
            </a:r>
            <a:endParaRPr lang="en-US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ATTENTION !!!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00192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610" y="0"/>
            <a:ext cx="9634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70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4" y="0"/>
            <a:ext cx="10179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83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969" y="0"/>
            <a:ext cx="9526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04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935" y="0"/>
            <a:ext cx="9664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39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497873"/>
            <a:ext cx="9144000" cy="20120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195" y="81830"/>
            <a:ext cx="9723963" cy="66299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1" y="1239148"/>
            <a:ext cx="10828958" cy="439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391" y="0"/>
            <a:ext cx="9865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9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5" y="0"/>
            <a:ext cx="10569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113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</Words>
  <Application>Microsoft Office PowerPoint</Application>
  <PresentationFormat>Grand écran</PresentationFormat>
  <Paragraphs>2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POUR VOTRE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Zak Atos</dc:creator>
  <cp:lastModifiedBy>Zak Atos</cp:lastModifiedBy>
  <cp:revision>2</cp:revision>
  <dcterms:created xsi:type="dcterms:W3CDTF">2024-12-29T21:00:36Z</dcterms:created>
  <dcterms:modified xsi:type="dcterms:W3CDTF">2024-12-29T21:19:34Z</dcterms:modified>
</cp:coreProperties>
</file>

<file path=docProps/thumbnail.jpeg>
</file>